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84" r:id="rId2"/>
    <p:sldId id="276" r:id="rId3"/>
    <p:sldId id="277" r:id="rId4"/>
    <p:sldId id="274" r:id="rId5"/>
    <p:sldId id="278" r:id="rId6"/>
    <p:sldId id="281" r:id="rId7"/>
    <p:sldId id="283" r:id="rId8"/>
    <p:sldId id="280" r:id="rId9"/>
    <p:sldId id="279" r:id="rId10"/>
  </p:sldIdLst>
  <p:sldSz cx="6858000" cy="9144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6"/>
    <p:restoredTop sz="96928"/>
  </p:normalViewPr>
  <p:slideViewPr>
    <p:cSldViewPr snapToGrid="0" showGuides="1">
      <p:cViewPr varScale="1">
        <p:scale>
          <a:sx n="67" d="100"/>
          <a:sy n="67" d="100"/>
        </p:scale>
        <p:origin x="2448" y="62"/>
      </p:cViewPr>
      <p:guideLst>
        <p:guide orient="horz" pos="27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CD7D6-B9F9-8048-9BC1-896E2D5C6379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A5C97-6523-FD48-B21E-66F4F96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2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4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7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1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1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01917-966E-E945-BD48-04B52D323B56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51A95-A291-CC47-9D51-5F8A153B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jamiahamdard.edu/naac/criteria-7/7.3.1photo.z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7.3.1:Unani hospital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UNANI HOSPITAL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EFE57766-9F5E-359E-9868-81B0E24F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37" y="2368467"/>
            <a:ext cx="6201018" cy="463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939452" y="6037545"/>
            <a:ext cx="2079322" cy="660548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400" indent="152400">
              <a:lnSpc>
                <a:spcPct val="185000"/>
              </a:lnSpc>
              <a:spcBef>
                <a:spcPts val="295"/>
              </a:spcBef>
              <a:spcAft>
                <a:spcPts val="0"/>
              </a:spcAft>
            </a:pPr>
            <a:r>
              <a:rPr lang="et-EE" sz="1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Latitude: 28.305636</a:t>
            </a:r>
            <a:endParaRPr lang="en-IN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775" indent="104775">
              <a:lnSpc>
                <a:spcPct val="185000"/>
              </a:lnSpc>
            </a:pPr>
            <a:r>
              <a:rPr lang="et-EE" sz="1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Longitude: 77.153899</a:t>
            </a:r>
            <a:endParaRPr lang="en-IN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" y="342900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GeoTag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7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cupping therapy in Unani Hospital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Cupping therapy  in Unani Hospital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50F578A-E509-90B0-1069-F370A07CC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70" y="2279737"/>
            <a:ext cx="5647192" cy="441835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851771" y="2279738"/>
            <a:ext cx="2304788" cy="889348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2560" indent="162560">
              <a:lnSpc>
                <a:spcPct val="150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</a:rPr>
              <a:t>Latitude: 28.304978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9060" indent="99060">
              <a:lnSpc>
                <a:spcPct val="150000"/>
              </a:lnSpc>
            </a:pPr>
            <a:r>
              <a:rPr lang="et-EE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</a:rPr>
              <a:t>Longitude: 77.153640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Hamdard Unani Hospital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Hamdard Unani hospital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1314877-2A48-ECEB-E72A-4197EF5E2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5" y="2229633"/>
            <a:ext cx="5977557" cy="396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448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2074145"/>
            <a:chOff x="-13776" y="-213850"/>
            <a:chExt cx="6871776" cy="207414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6463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  HAHC Hospital</a:t>
              </a:r>
            </a:p>
            <a:p>
              <a:pPr algn="ctr"/>
              <a:endParaRPr lang="en-US" b="1" i="1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HAHC Hospital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5B58EF1-1C78-4808-C6DE-8905FD14A5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2204580"/>
            <a:ext cx="5861380" cy="44467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ED77FF1D-AB26-C8E3-1216-A0DBBC7C7CCA}"/>
              </a:ext>
            </a:extLst>
          </p:cNvPr>
          <p:cNvSpPr txBox="1"/>
          <p:nvPr/>
        </p:nvSpPr>
        <p:spPr>
          <a:xfrm>
            <a:off x="889349" y="4085573"/>
            <a:ext cx="1891430" cy="67127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155575" indent="155575">
              <a:lnSpc>
                <a:spcPct val="168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Latitude: 28.305436</a:t>
            </a:r>
            <a:endParaRPr lang="en-IN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114300">
              <a:lnSpc>
                <a:spcPct val="168000"/>
              </a:lnSpc>
            </a:pPr>
            <a:r>
              <a:rPr lang="et-EE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Longitude: 77.158</a:t>
            </a:r>
            <a:r>
              <a:rPr lang="et-EE" sz="1200" dirty="0"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159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5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HEALTH CAMP SPER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HEALTH CAMP SPER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256164B-36C7-994F-C343-A1825BE75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8" y="2077922"/>
            <a:ext cx="5947294" cy="407840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521406" y="3967812"/>
            <a:ext cx="1808435" cy="729447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385" indent="159385">
              <a:lnSpc>
                <a:spcPct val="168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Latitude: 28.304819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1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Longitude: 77.145499</a:t>
            </a:r>
            <a:r>
              <a:rPr lang="et-E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1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Photo gallery of SPER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PHOTO GALLERY OF SPER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DFAE0AB6-B4A1-22E8-331C-C77F67881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8" y="2077921"/>
            <a:ext cx="6139924" cy="49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800100" y="5624186"/>
            <a:ext cx="2043309" cy="760775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0" indent="165100">
              <a:lnSpc>
                <a:spcPct val="168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1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Latitude: 28.305175</a:t>
            </a:r>
            <a:endParaRPr lang="en-IN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0175" indent="130175">
              <a:lnSpc>
                <a:spcPct val="168000"/>
              </a:lnSpc>
            </a:pPr>
            <a:r>
              <a:rPr lang="et-EE" sz="11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Lucida Sans" panose="020B0602030504020204" pitchFamily="34" charset="0"/>
                <a:cs typeface="Times New Roman" panose="02020603050405020304" pitchFamily="18" charset="0"/>
              </a:rPr>
              <a:t>Longitude: 77.151679</a:t>
            </a:r>
            <a:endParaRPr lang="en-IN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4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7.3.1:Rehabilitation Department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Rehabilitation Department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B589F9EE-5652-F94A-514D-74E1BAD93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26" y="1924367"/>
            <a:ext cx="6139924" cy="54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521405" y="6503588"/>
            <a:ext cx="2209269" cy="547848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9860" indent="149860">
              <a:lnSpc>
                <a:spcPct val="168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9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Latitude: 28.305469</a:t>
            </a:r>
            <a:endParaRPr lang="en-IN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6680" indent="106680">
              <a:lnSpc>
                <a:spcPct val="168000"/>
              </a:lnSpc>
            </a:pPr>
            <a:r>
              <a:rPr lang="et-EE" sz="9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Longitude: 77.145954</a:t>
            </a:r>
            <a:endParaRPr lang="en-IN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314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Hamdard Institute of Medical Sciences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Hamdard institute of Medical Sciences(HIMSR)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E0F427CB-7D92-C505-7AA4-0B0B5224F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00" y="2116727"/>
            <a:ext cx="5624187" cy="458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4045907" y="4572000"/>
            <a:ext cx="1831018" cy="646331"/>
          </a:xfrm>
          <a:prstGeom prst="rect">
            <a:avLst/>
          </a:prstGeom>
          <a:solidFill>
            <a:schemeClr val="tx1">
              <a:alpha val="4893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3670" indent="153670">
              <a:lnSpc>
                <a:spcPct val="168000"/>
              </a:lnSpc>
              <a:spcBef>
                <a:spcPts val="690"/>
              </a:spcBef>
              <a:spcAft>
                <a:spcPts val="0"/>
              </a:spcAft>
            </a:pPr>
            <a:r>
              <a:rPr lang="et-EE" sz="10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Latitude: 28.304983</a:t>
            </a:r>
            <a:endParaRPr lang="en-IN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t-EE" sz="10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Longitude: 77.151016</a:t>
            </a:r>
            <a:r>
              <a:rPr lang="et-EE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2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5E0EFAC-8C7D-9FED-6C25-38E7C129C8EA}"/>
              </a:ext>
            </a:extLst>
          </p:cNvPr>
          <p:cNvGrpSpPr/>
          <p:nvPr/>
        </p:nvGrpSpPr>
        <p:grpSpPr>
          <a:xfrm>
            <a:off x="-15131" y="-12878"/>
            <a:ext cx="6871776" cy="1797146"/>
            <a:chOff x="-13776" y="-213850"/>
            <a:chExt cx="6871776" cy="17971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76DCFBD-800C-A082-D36F-7BA415EEB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2044" y="-213850"/>
              <a:ext cx="1151266" cy="117340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B2B12DCA-DF5D-951B-6EA6-FE85E1C96D40}"/>
                </a:ext>
              </a:extLst>
            </p:cNvPr>
            <p:cNvSpPr txBox="1"/>
            <p:nvPr/>
          </p:nvSpPr>
          <p:spPr>
            <a:xfrm>
              <a:off x="0" y="-95353"/>
              <a:ext cx="68442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C00000"/>
                  </a:solidFill>
                </a:rPr>
                <a:t>JAMIA HAMDARD</a:t>
              </a:r>
            </a:p>
            <a:p>
              <a:pPr algn="ctr"/>
              <a:r>
                <a:rPr lang="en-US" sz="1600" b="1" dirty="0"/>
                <a:t>(Deemed to be University)</a:t>
              </a:r>
            </a:p>
            <a:p>
              <a:pPr algn="ctr"/>
              <a:r>
                <a:rPr lang="en-US" sz="1600" b="1" dirty="0"/>
                <a:t>Hamdard Nagar, New Delhi-110062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0E3B288-2EFD-61C0-8807-B69F95813B68}"/>
                </a:ext>
              </a:extLst>
            </p:cNvPr>
            <p:cNvSpPr txBox="1"/>
            <p:nvPr/>
          </p:nvSpPr>
          <p:spPr>
            <a:xfrm>
              <a:off x="0" y="1213964"/>
              <a:ext cx="6858000" cy="3693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/>
                <a:t>7.3.1: Hamdard imaging center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498D8BF4-58CE-D752-592C-7E481F058CC6}"/>
                </a:ext>
              </a:extLst>
            </p:cNvPr>
            <p:cNvSpPr/>
            <p:nvPr/>
          </p:nvSpPr>
          <p:spPr>
            <a:xfrm>
              <a:off x="-13776" y="1005768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77FA7FF-7FB5-A9C8-898B-97E3247DB9C3}"/>
              </a:ext>
            </a:extLst>
          </p:cNvPr>
          <p:cNvGrpSpPr/>
          <p:nvPr/>
        </p:nvGrpSpPr>
        <p:grpSpPr>
          <a:xfrm>
            <a:off x="0" y="8849299"/>
            <a:ext cx="6858000" cy="207634"/>
            <a:chOff x="0" y="8849299"/>
            <a:chExt cx="6858000" cy="20763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BCC791F5-A676-7FC0-B14F-B2DEF4197703}"/>
                </a:ext>
              </a:extLst>
            </p:cNvPr>
            <p:cNvSpPr/>
            <p:nvPr/>
          </p:nvSpPr>
          <p:spPr>
            <a:xfrm>
              <a:off x="0" y="8988835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AFF5264-4A75-5B8A-982B-8BB8254866ED}"/>
                </a:ext>
              </a:extLst>
            </p:cNvPr>
            <p:cNvSpPr/>
            <p:nvPr/>
          </p:nvSpPr>
          <p:spPr>
            <a:xfrm>
              <a:off x="0" y="8849299"/>
              <a:ext cx="6858000" cy="6809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AC95B9D-E329-B672-912E-B564B7124D20}"/>
              </a:ext>
            </a:extLst>
          </p:cNvPr>
          <p:cNvSpPr txBox="1"/>
          <p:nvPr/>
        </p:nvSpPr>
        <p:spPr>
          <a:xfrm>
            <a:off x="359038" y="7361079"/>
            <a:ext cx="6139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HIMSR IMAGING CENTER</a:t>
            </a:r>
          </a:p>
          <a:p>
            <a:pPr algn="ctr"/>
            <a:r>
              <a:rPr lang="en-US" b="1" dirty="0"/>
              <a:t>JAMIA HAMDARD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EC08DF6C-A4A9-052D-F460-A9F4680A9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" y="2077922"/>
            <a:ext cx="5817925" cy="528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2580844-B6AA-2EF0-7EFE-C7F92BAAEFBB}"/>
              </a:ext>
            </a:extLst>
          </p:cNvPr>
          <p:cNvSpPr/>
          <p:nvPr/>
        </p:nvSpPr>
        <p:spPr>
          <a:xfrm>
            <a:off x="801666" y="5753906"/>
            <a:ext cx="1916482" cy="662987"/>
          </a:xfrm>
          <a:prstGeom prst="rect">
            <a:avLst/>
          </a:prstGeom>
          <a:solidFill>
            <a:schemeClr val="tx1">
              <a:lumMod val="95000"/>
              <a:lumOff val="5000"/>
              <a:alpha val="48932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220" indent="109220">
              <a:lnSpc>
                <a:spcPct val="168000"/>
              </a:lnSpc>
              <a:spcBef>
                <a:spcPts val="250"/>
              </a:spcBef>
              <a:spcAft>
                <a:spcPts val="0"/>
              </a:spcAft>
            </a:pPr>
            <a:r>
              <a:rPr lang="et-EE" sz="9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Latitude: 28.3051750</a:t>
            </a:r>
            <a:endParaRPr lang="en-IN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9380" indent="119380">
              <a:lnSpc>
                <a:spcPct val="168000"/>
              </a:lnSpc>
            </a:pPr>
            <a:r>
              <a:rPr lang="et-EE" sz="900" dirty="0">
                <a:solidFill>
                  <a:srgbClr val="FFFFFF"/>
                </a:solidFill>
                <a:effectLst/>
                <a:latin typeface="Lucida Sans" panose="020B0602030504020204" pitchFamily="34" charset="0"/>
                <a:ea typeface="Lucida Sans" panose="020B0602030504020204" pitchFamily="34" charset="0"/>
                <a:cs typeface="Lucida Sans" panose="020B0602030504020204" pitchFamily="34" charset="0"/>
              </a:rPr>
              <a:t>Longitude: 77.151679</a:t>
            </a:r>
            <a:endParaRPr lang="en-IN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5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257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Lucida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Kay517</dc:creator>
  <cp:lastModifiedBy>N. Ahemad</cp:lastModifiedBy>
  <cp:revision>16</cp:revision>
  <cp:lastPrinted>2022-08-27T11:12:34Z</cp:lastPrinted>
  <dcterms:created xsi:type="dcterms:W3CDTF">2022-08-27T09:29:26Z</dcterms:created>
  <dcterms:modified xsi:type="dcterms:W3CDTF">2022-09-15T06:50:33Z</dcterms:modified>
</cp:coreProperties>
</file>