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7"/>
  </p:notesMasterIdLst>
  <p:sldIdLst>
    <p:sldId id="273" r:id="rId2"/>
    <p:sldId id="275" r:id="rId3"/>
    <p:sldId id="276" r:id="rId4"/>
    <p:sldId id="277" r:id="rId5"/>
    <p:sldId id="278" r:id="rId6"/>
  </p:sldIdLst>
  <p:sldSz cx="6858000" cy="9144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21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26"/>
    <p:restoredTop sz="96928"/>
  </p:normalViewPr>
  <p:slideViewPr>
    <p:cSldViewPr snapToGrid="0" showGuides="1">
      <p:cViewPr>
        <p:scale>
          <a:sx n="66" d="100"/>
          <a:sy n="66" d="100"/>
        </p:scale>
        <p:origin x="1944" y="-90"/>
      </p:cViewPr>
      <p:guideLst>
        <p:guide orient="horz" pos="272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4CD7D6-B9F9-8048-9BC1-896E2D5C6379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03638" y="857250"/>
            <a:ext cx="173672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0A5C97-6523-FD48-B21E-66F4F9668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524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305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28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441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7069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411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8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349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077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78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310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375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807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015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01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30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502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01917-966E-E945-BD48-04B52D323B5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5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7.1.6. Dengue Campaign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142B736-5902-52B2-4C1E-1520409CF0F0}"/>
              </a:ext>
            </a:extLst>
          </p:cNvPr>
          <p:cNvSpPr txBox="1"/>
          <p:nvPr/>
        </p:nvSpPr>
        <p:spPr>
          <a:xfrm>
            <a:off x="1591006" y="8458953"/>
            <a:ext cx="3645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VC Board Room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B23B719-E8A0-CA30-729C-16BFFCA2BD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195" y="2813138"/>
            <a:ext cx="5496253" cy="566928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9A95830-DA9C-EA80-7F6A-DAB0C36611A8}"/>
              </a:ext>
            </a:extLst>
          </p:cNvPr>
          <p:cNvSpPr/>
          <p:nvPr/>
        </p:nvSpPr>
        <p:spPr>
          <a:xfrm>
            <a:off x="1378857" y="7445171"/>
            <a:ext cx="3750541" cy="537050"/>
          </a:xfrm>
          <a:prstGeom prst="rect">
            <a:avLst/>
          </a:prstGeom>
          <a:solidFill>
            <a:schemeClr val="tx1">
              <a:alpha val="489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GPSLatitude</a:t>
            </a:r>
            <a:r>
              <a:rPr lang="en-US" sz="1600" b="1" dirty="0">
                <a:solidFill>
                  <a:schemeClr val="bg1"/>
                </a:solidFill>
              </a:rPr>
              <a:t> - 28  30  55.72 (28.515478)</a:t>
            </a:r>
          </a:p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GPSLongitude</a:t>
            </a:r>
            <a:r>
              <a:rPr lang="en-US" sz="1600" b="1" dirty="0">
                <a:solidFill>
                  <a:schemeClr val="bg1"/>
                </a:solidFill>
              </a:rPr>
              <a:t> - 77  15  1.76 (77.250489)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79698A-602E-76FF-6EA6-C436180D88C1}"/>
              </a:ext>
            </a:extLst>
          </p:cNvPr>
          <p:cNvSpPr txBox="1"/>
          <p:nvPr/>
        </p:nvSpPr>
        <p:spPr>
          <a:xfrm>
            <a:off x="3686630" y="1924366"/>
            <a:ext cx="2380342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Download Geo tagged Photos</a:t>
            </a:r>
          </a:p>
        </p:txBody>
      </p:sp>
    </p:spTree>
    <p:extLst>
      <p:ext uri="{BB962C8B-B14F-4D97-AF65-F5344CB8AC3E}">
        <p14:creationId xmlns:p14="http://schemas.microsoft.com/office/powerpoint/2010/main" val="1262398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7.1.6. Dengue Campaign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142B736-5902-52B2-4C1E-1520409CF0F0}"/>
              </a:ext>
            </a:extLst>
          </p:cNvPr>
          <p:cNvSpPr txBox="1"/>
          <p:nvPr/>
        </p:nvSpPr>
        <p:spPr>
          <a:xfrm>
            <a:off x="1482318" y="5132117"/>
            <a:ext cx="4018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Awareness Poster on Residential Doors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F5BD07-18CC-44CC-1EFC-4B0FA3219A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405" y="2261000"/>
            <a:ext cx="6126480" cy="282966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9A95830-DA9C-EA80-7F6A-DAB0C36611A8}"/>
              </a:ext>
            </a:extLst>
          </p:cNvPr>
          <p:cNvSpPr/>
          <p:nvPr/>
        </p:nvSpPr>
        <p:spPr>
          <a:xfrm>
            <a:off x="1591006" y="4511208"/>
            <a:ext cx="3537037" cy="537050"/>
          </a:xfrm>
          <a:prstGeom prst="rect">
            <a:avLst/>
          </a:prstGeom>
          <a:solidFill>
            <a:schemeClr val="tx1">
              <a:alpha val="489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GPSLatitude</a:t>
            </a:r>
            <a:r>
              <a:rPr lang="en-US" sz="1600" b="1" dirty="0">
                <a:solidFill>
                  <a:schemeClr val="bg1"/>
                </a:solidFill>
              </a:rPr>
              <a:t> - 28  30  57.72 (28.516033)</a:t>
            </a:r>
          </a:p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GPSLongitude</a:t>
            </a:r>
            <a:r>
              <a:rPr lang="en-US" sz="1600" b="1" dirty="0">
                <a:solidFill>
                  <a:schemeClr val="bg1"/>
                </a:solidFill>
              </a:rPr>
              <a:t> - 77  15  2.86 (77.250794)</a:t>
            </a:r>
          </a:p>
        </p:txBody>
      </p:sp>
    </p:spTree>
    <p:extLst>
      <p:ext uri="{BB962C8B-B14F-4D97-AF65-F5344CB8AC3E}">
        <p14:creationId xmlns:p14="http://schemas.microsoft.com/office/powerpoint/2010/main" val="1629462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7.1.6. Green Corridor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142B736-5902-52B2-4C1E-1520409CF0F0}"/>
              </a:ext>
            </a:extLst>
          </p:cNvPr>
          <p:cNvSpPr txBox="1"/>
          <p:nvPr/>
        </p:nvSpPr>
        <p:spPr>
          <a:xfrm>
            <a:off x="1482318" y="5132117"/>
            <a:ext cx="4018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Awareness Poster on Residential Doors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2FF36F9-EE3F-7CC9-7D3F-251478C76E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383" y="2018923"/>
            <a:ext cx="6492240" cy="299860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9A95830-DA9C-EA80-7F6A-DAB0C36611A8}"/>
              </a:ext>
            </a:extLst>
          </p:cNvPr>
          <p:cNvSpPr/>
          <p:nvPr/>
        </p:nvSpPr>
        <p:spPr>
          <a:xfrm>
            <a:off x="1591006" y="4511208"/>
            <a:ext cx="3537037" cy="537050"/>
          </a:xfrm>
          <a:prstGeom prst="rect">
            <a:avLst/>
          </a:prstGeom>
          <a:solidFill>
            <a:schemeClr val="tx1">
              <a:alpha val="489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GPSLatitude</a:t>
            </a:r>
            <a:r>
              <a:rPr lang="en-US" sz="1600" b="1" dirty="0">
                <a:solidFill>
                  <a:schemeClr val="bg1"/>
                </a:solidFill>
              </a:rPr>
              <a:t> - 28  30  57.72 (28.516033)</a:t>
            </a:r>
          </a:p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GPSLongitude</a:t>
            </a:r>
            <a:r>
              <a:rPr lang="en-US" sz="1600" b="1" dirty="0">
                <a:solidFill>
                  <a:schemeClr val="bg1"/>
                </a:solidFill>
              </a:rPr>
              <a:t> - 77  15  2.86 (77.250794)</a:t>
            </a:r>
          </a:p>
        </p:txBody>
      </p:sp>
    </p:spTree>
    <p:extLst>
      <p:ext uri="{BB962C8B-B14F-4D97-AF65-F5344CB8AC3E}">
        <p14:creationId xmlns:p14="http://schemas.microsoft.com/office/powerpoint/2010/main" val="2321127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7.1.6. Law Awareness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10921E1B-D4B8-23ED-8E4A-D7DAD599C4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715" y="1855706"/>
            <a:ext cx="6492240" cy="409077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142B736-5902-52B2-4C1E-1520409CF0F0}"/>
              </a:ext>
            </a:extLst>
          </p:cNvPr>
          <p:cNvSpPr txBox="1"/>
          <p:nvPr/>
        </p:nvSpPr>
        <p:spPr>
          <a:xfrm>
            <a:off x="1241650" y="6060629"/>
            <a:ext cx="4259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Law Awareness Mission, Archive Building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A95830-DA9C-EA80-7F6A-DAB0C36611A8}"/>
              </a:ext>
            </a:extLst>
          </p:cNvPr>
          <p:cNvSpPr/>
          <p:nvPr/>
        </p:nvSpPr>
        <p:spPr>
          <a:xfrm>
            <a:off x="1482318" y="5343098"/>
            <a:ext cx="3537037" cy="537050"/>
          </a:xfrm>
          <a:prstGeom prst="rect">
            <a:avLst/>
          </a:prstGeom>
          <a:solidFill>
            <a:schemeClr val="tx1">
              <a:alpha val="489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GPSLatitude</a:t>
            </a:r>
            <a:r>
              <a:rPr lang="en-US" sz="1600" b="1" dirty="0">
                <a:solidFill>
                  <a:schemeClr val="bg1"/>
                </a:solidFill>
              </a:rPr>
              <a:t> - 28  31  4.08 (28.517800)</a:t>
            </a:r>
          </a:p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GPSLongitude</a:t>
            </a:r>
            <a:r>
              <a:rPr lang="en-US" sz="1600" b="1" dirty="0">
                <a:solidFill>
                  <a:schemeClr val="bg1"/>
                </a:solidFill>
              </a:rPr>
              <a:t> - 77  15  4.16 (77.251156)</a:t>
            </a:r>
          </a:p>
        </p:txBody>
      </p:sp>
    </p:spTree>
    <p:extLst>
      <p:ext uri="{BB962C8B-B14F-4D97-AF65-F5344CB8AC3E}">
        <p14:creationId xmlns:p14="http://schemas.microsoft.com/office/powerpoint/2010/main" val="2098702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7.1.6. Nest Making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B78CD46D-C86A-35F1-52CA-DEAB21B113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380" y="1831782"/>
            <a:ext cx="5029200" cy="335494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DCA396F-0077-D3D4-46DD-EE7B87DDFA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541" y="5186729"/>
            <a:ext cx="5029200" cy="336158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142B736-5902-52B2-4C1E-1520409CF0F0}"/>
              </a:ext>
            </a:extLst>
          </p:cNvPr>
          <p:cNvSpPr txBox="1"/>
          <p:nvPr/>
        </p:nvSpPr>
        <p:spPr>
          <a:xfrm>
            <a:off x="1212621" y="8527227"/>
            <a:ext cx="4259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Nest Making, Archive Building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A95830-DA9C-EA80-7F6A-DAB0C36611A8}"/>
              </a:ext>
            </a:extLst>
          </p:cNvPr>
          <p:cNvSpPr/>
          <p:nvPr/>
        </p:nvSpPr>
        <p:spPr>
          <a:xfrm>
            <a:off x="1659126" y="4950665"/>
            <a:ext cx="3537037" cy="537050"/>
          </a:xfrm>
          <a:prstGeom prst="rect">
            <a:avLst/>
          </a:prstGeom>
          <a:solidFill>
            <a:schemeClr val="tx1">
              <a:alpha val="489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GPSLatitude</a:t>
            </a:r>
            <a:r>
              <a:rPr lang="en-US" sz="1600" b="1" dirty="0">
                <a:solidFill>
                  <a:schemeClr val="bg1"/>
                </a:solidFill>
              </a:rPr>
              <a:t> - 28  31  4.08 (28.517800)</a:t>
            </a:r>
          </a:p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GPSLongitude</a:t>
            </a:r>
            <a:r>
              <a:rPr lang="en-US" sz="1600" b="1" dirty="0">
                <a:solidFill>
                  <a:schemeClr val="bg1"/>
                </a:solidFill>
              </a:rPr>
              <a:t> - 77  15  4.16 (77.251156)</a:t>
            </a:r>
          </a:p>
        </p:txBody>
      </p:sp>
    </p:spTree>
    <p:extLst>
      <p:ext uri="{BB962C8B-B14F-4D97-AF65-F5344CB8AC3E}">
        <p14:creationId xmlns:p14="http://schemas.microsoft.com/office/powerpoint/2010/main" val="262281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659</TotalTime>
  <Words>198</Words>
  <Application>Microsoft Office PowerPoint</Application>
  <PresentationFormat>On-screen Show (4:3)</PresentationFormat>
  <Paragraphs>41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Kay517</dc:creator>
  <cp:lastModifiedBy>aqeel khalique</cp:lastModifiedBy>
  <cp:revision>16</cp:revision>
  <cp:lastPrinted>2022-08-27T11:12:34Z</cp:lastPrinted>
  <dcterms:created xsi:type="dcterms:W3CDTF">2022-08-27T09:29:26Z</dcterms:created>
  <dcterms:modified xsi:type="dcterms:W3CDTF">2022-09-14T09:51:24Z</dcterms:modified>
</cp:coreProperties>
</file>