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6"/>
  </p:notes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8" r:id="rId9"/>
    <p:sldId id="280" r:id="rId10"/>
    <p:sldId id="281" r:id="rId11"/>
    <p:sldId id="282" r:id="rId12"/>
    <p:sldId id="286" r:id="rId13"/>
    <p:sldId id="285" r:id="rId14"/>
    <p:sldId id="284" r:id="rId15"/>
    <p:sldId id="287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</p:sldIdLst>
  <p:sldSz cx="6858000" cy="9144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1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26"/>
    <p:restoredTop sz="96928"/>
  </p:normalViewPr>
  <p:slideViewPr>
    <p:cSldViewPr snapToGrid="0" showGuides="1">
      <p:cViewPr>
        <p:scale>
          <a:sx n="100" d="100"/>
          <a:sy n="100" d="100"/>
        </p:scale>
        <p:origin x="1206" y="-210"/>
      </p:cViewPr>
      <p:guideLst>
        <p:guide orient="horz" pos="272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CD7D6-B9F9-8048-9BC1-896E2D5C6379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03638" y="857250"/>
            <a:ext cx="173672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A5C97-6523-FD48-B21E-66F4F9668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2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305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277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631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191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989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36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56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742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51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00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83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936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899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450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19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012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64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4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906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367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035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92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901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0A5C97-6523-FD48-B21E-66F4F96685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55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8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49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07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78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10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75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80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1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3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02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01917-966E-E945-BD48-04B52D323B5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51A95-A291-CC47-9D51-5F8A153B3C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486190" y="7034968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7894BF-E303-BE10-9667-4F8EC94F50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68" y="2747341"/>
            <a:ext cx="6400800" cy="42595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486190" y="6469851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79698A-602E-76FF-6EA6-C436180D88C1}"/>
              </a:ext>
            </a:extLst>
          </p:cNvPr>
          <p:cNvSpPr txBox="1"/>
          <p:nvPr/>
        </p:nvSpPr>
        <p:spPr>
          <a:xfrm>
            <a:off x="3686630" y="1924366"/>
            <a:ext cx="2380342" cy="646331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Download Geo tagged Photos</a:t>
            </a:r>
          </a:p>
        </p:txBody>
      </p:sp>
    </p:spTree>
    <p:extLst>
      <p:ext uri="{BB962C8B-B14F-4D97-AF65-F5344CB8AC3E}">
        <p14:creationId xmlns:p14="http://schemas.microsoft.com/office/powerpoint/2010/main" val="1262398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604782" y="6804884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Herbal Garden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50121FC-124A-8474-262D-02532FC6F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6399" y="4630829"/>
            <a:ext cx="3108960" cy="20692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469E8A-36E1-D8A8-B21B-C32B4E3A44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418" y="4350765"/>
            <a:ext cx="3001873" cy="2000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ED3865-D63F-F256-9EE2-112E6BF2CC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275" y="2004792"/>
            <a:ext cx="2962016" cy="2286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4529EBD-DC01-EEBF-C8A1-6C0A8AFA1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8906" y="2030047"/>
            <a:ext cx="3063946" cy="25419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754440" y="4070669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48.04 (28.513344)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51.24 (77.247567)</a:t>
            </a:r>
          </a:p>
        </p:txBody>
      </p:sp>
    </p:spTree>
    <p:extLst>
      <p:ext uri="{BB962C8B-B14F-4D97-AF65-F5344CB8AC3E}">
        <p14:creationId xmlns:p14="http://schemas.microsoft.com/office/powerpoint/2010/main" val="1230743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Landscaping with Trees &amp; Plants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47FC8E1-0DA5-4F27-A966-9AF53E6844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018" y="1969784"/>
            <a:ext cx="4375671" cy="61448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350782" y="8186117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Trees alongside roads within campus</a:t>
            </a:r>
          </a:p>
        </p:txBody>
      </p:sp>
    </p:spTree>
    <p:extLst>
      <p:ext uri="{BB962C8B-B14F-4D97-AF65-F5344CB8AC3E}">
        <p14:creationId xmlns:p14="http://schemas.microsoft.com/office/powerpoint/2010/main" val="2010794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Landscaping with Trees &amp; Plants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3D739D0F-A4D0-AF7E-DA8D-ECE503977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49" y="2109993"/>
            <a:ext cx="6492240" cy="45546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665A25-4F44-9FB5-E747-C50868CF1627}"/>
              </a:ext>
            </a:extLst>
          </p:cNvPr>
          <p:cNvSpPr txBox="1"/>
          <p:nvPr/>
        </p:nvSpPr>
        <p:spPr>
          <a:xfrm>
            <a:off x="1312682" y="6990399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Trees alongside roads within campus</a:t>
            </a:r>
          </a:p>
        </p:txBody>
      </p:sp>
    </p:spTree>
    <p:extLst>
      <p:ext uri="{BB962C8B-B14F-4D97-AF65-F5344CB8AC3E}">
        <p14:creationId xmlns:p14="http://schemas.microsoft.com/office/powerpoint/2010/main" val="1808318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Landscaping with Trees &amp; Plants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AB922D7-6574-09E9-4ECA-B6C59E7ED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7507" y="1924366"/>
            <a:ext cx="4260273" cy="47756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3604E6-83F8-5469-0610-17039BB3001C}"/>
              </a:ext>
            </a:extLst>
          </p:cNvPr>
          <p:cNvSpPr txBox="1"/>
          <p:nvPr/>
        </p:nvSpPr>
        <p:spPr>
          <a:xfrm>
            <a:off x="1297507" y="6771466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Trees alongside roads within campus</a:t>
            </a:r>
          </a:p>
        </p:txBody>
      </p:sp>
    </p:spTree>
    <p:extLst>
      <p:ext uri="{BB962C8B-B14F-4D97-AF65-F5344CB8AC3E}">
        <p14:creationId xmlns:p14="http://schemas.microsoft.com/office/powerpoint/2010/main" val="2651526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Landscaping with Trees &amp; Plants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31A7A220-1835-974A-D66D-10CC925D3B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6943" y="1958104"/>
            <a:ext cx="2290034" cy="274227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2A4BB6DD-185F-04F0-3EE5-2766CD6E34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444" y="1969784"/>
            <a:ext cx="3825573" cy="46015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67786" y="6756801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Trees alongside roads within campus</a:t>
            </a:r>
          </a:p>
        </p:txBody>
      </p:sp>
    </p:spTree>
    <p:extLst>
      <p:ext uri="{BB962C8B-B14F-4D97-AF65-F5344CB8AC3E}">
        <p14:creationId xmlns:p14="http://schemas.microsoft.com/office/powerpoint/2010/main" val="697039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Landscaping with Trees &amp; Plants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67786" y="6756801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Open Gym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D153DDD-A8DF-B2AB-D93F-7E0A2F250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69" y="2143656"/>
            <a:ext cx="6400800" cy="42661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BCDF4B4-20BA-6F1D-8C2B-CA3D42F5AF01}"/>
              </a:ext>
            </a:extLst>
          </p:cNvPr>
          <p:cNvSpPr/>
          <p:nvPr/>
        </p:nvSpPr>
        <p:spPr>
          <a:xfrm>
            <a:off x="1552373" y="5665469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4820414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Pedestrian Friendly pathways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264586" y="5978661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Roads with Pedestrian Footpath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0D2A3E-D6F7-80DC-A4AB-00B2CD232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155" y="2080156"/>
            <a:ext cx="6400800" cy="360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43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Pedestrian Friendly pathways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67786" y="7103628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Roads with Pedestrian Footpath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415A75F-D82C-A500-8A70-1454533CC4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155" y="1855706"/>
            <a:ext cx="6400800" cy="509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88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Pedestrian Friendly pathways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B0E42464-1EAB-148E-5B81-161DC5846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45" y="1924366"/>
            <a:ext cx="6400800" cy="58638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67786" y="7950601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Roads with Pedestrian Footpath</a:t>
            </a:r>
          </a:p>
        </p:txBody>
      </p:sp>
    </p:spTree>
    <p:extLst>
      <p:ext uri="{BB962C8B-B14F-4D97-AF65-F5344CB8AC3E}">
        <p14:creationId xmlns:p14="http://schemas.microsoft.com/office/powerpoint/2010/main" val="19205372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Pedestrian Friendly pathways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54010" y="7341385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Roads with Pedestrian Footpath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5C97119-EB2C-162F-0784-582B16E6B6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69" y="2036410"/>
            <a:ext cx="6400800" cy="479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995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390940" y="6185207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2D12C4-0A0A-5E2C-2197-28EB1CFDF3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155" y="1863264"/>
            <a:ext cx="6400800" cy="42505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76284" y="5398678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956624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Pedestrian Friendly pathways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E6BD89BA-E7DE-CDDA-06EA-861B589B2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155" y="1855707"/>
            <a:ext cx="6217920" cy="65609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400256" y="8399118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Roads with Pedestrian Footpath</a:t>
            </a:r>
          </a:p>
        </p:txBody>
      </p:sp>
    </p:spTree>
    <p:extLst>
      <p:ext uri="{BB962C8B-B14F-4D97-AF65-F5344CB8AC3E}">
        <p14:creationId xmlns:p14="http://schemas.microsoft.com/office/powerpoint/2010/main" val="1807517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Restricted entry of automobiles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95FED4A-3467-B3EA-D5A9-ECBCC2B84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275" y="4980015"/>
            <a:ext cx="5486400" cy="30861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843585-A1CD-5B93-D840-18A85CB92475}"/>
              </a:ext>
            </a:extLst>
          </p:cNvPr>
          <p:cNvSpPr txBox="1"/>
          <p:nvPr/>
        </p:nvSpPr>
        <p:spPr>
          <a:xfrm>
            <a:off x="1240541" y="8367437"/>
            <a:ext cx="391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Gate No 3, Jamia Hamdard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B250C9C-6548-FF56-6A7F-40754BC0BE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275" y="1924366"/>
            <a:ext cx="5486400" cy="308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742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Restricted entry of automobiles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E0FBAD80-8FEF-0DFB-17E5-D56924316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924366"/>
            <a:ext cx="5486400" cy="30852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B2AE6F0-0CA9-085B-96F1-3316E30C6D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4978511"/>
            <a:ext cx="5486400" cy="30803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DB225C-608C-098D-FAAD-4793CEFCB456}"/>
              </a:ext>
            </a:extLst>
          </p:cNvPr>
          <p:cNvSpPr txBox="1"/>
          <p:nvPr/>
        </p:nvSpPr>
        <p:spPr>
          <a:xfrm>
            <a:off x="1240540" y="8367437"/>
            <a:ext cx="461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Restricted Entry, Gate No 3, Jamia Hamdard</a:t>
            </a:r>
          </a:p>
        </p:txBody>
      </p:sp>
    </p:spTree>
    <p:extLst>
      <p:ext uri="{BB962C8B-B14F-4D97-AF65-F5344CB8AC3E}">
        <p14:creationId xmlns:p14="http://schemas.microsoft.com/office/powerpoint/2010/main" val="40923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Restricted entry of automobiles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E2458D7-B611-D3D6-6B80-000756D8A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45" y="1981721"/>
            <a:ext cx="6400800" cy="54226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1E33FE-0EA8-A773-EDD4-83FE25F9CFBB}"/>
              </a:ext>
            </a:extLst>
          </p:cNvPr>
          <p:cNvSpPr txBox="1"/>
          <p:nvPr/>
        </p:nvSpPr>
        <p:spPr>
          <a:xfrm>
            <a:off x="1240541" y="7583668"/>
            <a:ext cx="4656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Restricted Entry, Gate No 6, Jamia Hamdard</a:t>
            </a:r>
          </a:p>
        </p:txBody>
      </p:sp>
    </p:spTree>
    <p:extLst>
      <p:ext uri="{BB962C8B-B14F-4D97-AF65-F5344CB8AC3E}">
        <p14:creationId xmlns:p14="http://schemas.microsoft.com/office/powerpoint/2010/main" val="36484049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Use of Bicycles Battery powered vehicles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A1E33FE-0EA8-A773-EDD4-83FE25F9CFBB}"/>
              </a:ext>
            </a:extLst>
          </p:cNvPr>
          <p:cNvSpPr txBox="1"/>
          <p:nvPr/>
        </p:nvSpPr>
        <p:spPr>
          <a:xfrm>
            <a:off x="1100797" y="6800099"/>
            <a:ext cx="4656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Battery Powered Rickshaw, Jamia Hamdard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94AE30-6F06-67A6-FD89-0A3B105F9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10" y="2532972"/>
            <a:ext cx="4119173" cy="1932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BCD3BE-5163-49A1-4D97-E54D666A5B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821" b="16691"/>
          <a:stretch/>
        </p:blipFill>
        <p:spPr>
          <a:xfrm>
            <a:off x="274027" y="2570244"/>
            <a:ext cx="2337983" cy="411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022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C61A2AC-53AD-62AD-426A-A3DE6F721F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189" y="2077922"/>
            <a:ext cx="6309360" cy="45397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352840" y="6617933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76284" y="5398678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209506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576284" y="6892173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2BC1E3-AC50-6A84-4EA5-CF4EDAA39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249" y="1855706"/>
            <a:ext cx="3109239" cy="4937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52374" y="6256416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1667072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442934" y="6273957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F1E8E8-4281-310B-54B3-64E747741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84" y="2073160"/>
            <a:ext cx="6217920" cy="414753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52373" y="5665469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2377968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442934" y="6273957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F0F4E4-C8C7-BE1D-28DB-13D3601E59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69" y="1784268"/>
            <a:ext cx="6400800" cy="551366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64746DA-F83D-DB1D-0816-26C58E45D19D}"/>
              </a:ext>
            </a:extLst>
          </p:cNvPr>
          <p:cNvSpPr txBox="1"/>
          <p:nvPr/>
        </p:nvSpPr>
        <p:spPr>
          <a:xfrm>
            <a:off x="1338159" y="7440583"/>
            <a:ext cx="3645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SDMC Recognition for Plastic Free Campus</a:t>
            </a:r>
          </a:p>
        </p:txBody>
      </p:sp>
    </p:spTree>
    <p:extLst>
      <p:ext uri="{BB962C8B-B14F-4D97-AF65-F5344CB8AC3E}">
        <p14:creationId xmlns:p14="http://schemas.microsoft.com/office/powerpoint/2010/main" val="138914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377537" y="7861838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Plastic Free Campaign Posters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1CC6A0-7044-55E4-29C4-344B700E6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400" y="5494558"/>
            <a:ext cx="3657600" cy="23672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A7FADB6-3894-1126-D561-AC6557320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68" y="2326425"/>
            <a:ext cx="2620432" cy="541682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39776C-1415-2B36-1EDC-07CDA66637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8965" y="2352675"/>
            <a:ext cx="3657600" cy="3054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523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377537" y="7861838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Webinar on Ban on Plastic Use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3192AA-8CD7-F9DE-7A4E-7F23F94F4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89" y="1904036"/>
            <a:ext cx="5120640" cy="28750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AE371C-B8B2-FE41-F21D-781046FBC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89" y="4882937"/>
            <a:ext cx="5120640" cy="287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35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A5E0EFAC-8C7D-9FED-6C25-38E7C129C8EA}"/>
              </a:ext>
            </a:extLst>
          </p:cNvPr>
          <p:cNvGrpSpPr/>
          <p:nvPr/>
        </p:nvGrpSpPr>
        <p:grpSpPr>
          <a:xfrm>
            <a:off x="-15131" y="-12878"/>
            <a:ext cx="6871776" cy="1797146"/>
            <a:chOff x="-13776" y="-213850"/>
            <a:chExt cx="6871776" cy="179714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6DCFBD-800C-A082-D36F-7BA415EE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02044" y="-213850"/>
              <a:ext cx="1151266" cy="117340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2B12DCA-DF5D-951B-6EA6-FE85E1C96D40}"/>
                </a:ext>
              </a:extLst>
            </p:cNvPr>
            <p:cNvSpPr txBox="1"/>
            <p:nvPr/>
          </p:nvSpPr>
          <p:spPr>
            <a:xfrm>
              <a:off x="0" y="-95353"/>
              <a:ext cx="684422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C00000"/>
                  </a:solidFill>
                </a:rPr>
                <a:t>JAMIA HAMDARD</a:t>
              </a:r>
            </a:p>
            <a:p>
              <a:pPr algn="ctr"/>
              <a:r>
                <a:rPr lang="en-US" sz="1600" b="1" dirty="0"/>
                <a:t>(Deemed to be University)</a:t>
              </a:r>
            </a:p>
            <a:p>
              <a:pPr algn="ctr"/>
              <a:r>
                <a:rPr lang="en-US" sz="1600" b="1" dirty="0"/>
                <a:t>Hamdard Nagar, New Delhi-110062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E3B288-2EFD-61C0-8807-B69F95813B68}"/>
                </a:ext>
              </a:extLst>
            </p:cNvPr>
            <p:cNvSpPr txBox="1"/>
            <p:nvPr/>
          </p:nvSpPr>
          <p:spPr>
            <a:xfrm>
              <a:off x="0" y="1213964"/>
              <a:ext cx="6858000" cy="36933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/>
                <a:t>7.1.5. Green Campus Initiative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98D8BF4-58CE-D752-592C-7E481F058CC6}"/>
                </a:ext>
              </a:extLst>
            </p:cNvPr>
            <p:cNvSpPr/>
            <p:nvPr/>
          </p:nvSpPr>
          <p:spPr>
            <a:xfrm>
              <a:off x="-13776" y="1005768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7FA7FF-7FB5-A9C8-898B-97E3247DB9C3}"/>
              </a:ext>
            </a:extLst>
          </p:cNvPr>
          <p:cNvGrpSpPr/>
          <p:nvPr/>
        </p:nvGrpSpPr>
        <p:grpSpPr>
          <a:xfrm>
            <a:off x="0" y="8849299"/>
            <a:ext cx="6858000" cy="207634"/>
            <a:chOff x="0" y="8849299"/>
            <a:chExt cx="6858000" cy="20763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C791F5-A676-7FC0-B14F-B2DEF4197703}"/>
                </a:ext>
              </a:extLst>
            </p:cNvPr>
            <p:cNvSpPr/>
            <p:nvPr/>
          </p:nvSpPr>
          <p:spPr>
            <a:xfrm>
              <a:off x="0" y="8988835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AFF5264-4A75-5B8A-982B-8BB8254866ED}"/>
                </a:ext>
              </a:extLst>
            </p:cNvPr>
            <p:cNvSpPr/>
            <p:nvPr/>
          </p:nvSpPr>
          <p:spPr>
            <a:xfrm>
              <a:off x="0" y="8849299"/>
              <a:ext cx="6858000" cy="6809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276468C-3261-518C-B51C-938700CFF3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22" y="1927816"/>
            <a:ext cx="6028841" cy="457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42B736-5902-52B2-4C1E-1520409CF0F0}"/>
              </a:ext>
            </a:extLst>
          </p:cNvPr>
          <p:cNvSpPr txBox="1"/>
          <p:nvPr/>
        </p:nvSpPr>
        <p:spPr>
          <a:xfrm>
            <a:off x="1552373" y="6499816"/>
            <a:ext cx="36457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In Campus Children Park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A95830-DA9C-EA80-7F6A-DAB0C36611A8}"/>
              </a:ext>
            </a:extLst>
          </p:cNvPr>
          <p:cNvSpPr/>
          <p:nvPr/>
        </p:nvSpPr>
        <p:spPr>
          <a:xfrm>
            <a:off x="1552373" y="5665469"/>
            <a:ext cx="3750541" cy="537050"/>
          </a:xfrm>
          <a:prstGeom prst="rect">
            <a:avLst/>
          </a:prstGeom>
          <a:solidFill>
            <a:schemeClr val="tx1">
              <a:alpha val="489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GPSLatitude</a:t>
            </a:r>
            <a:r>
              <a:rPr lang="en-US" sz="1600" b="1" dirty="0">
                <a:solidFill>
                  <a:schemeClr val="bg1"/>
                </a:solidFill>
              </a:rPr>
              <a:t> - 28  30  50.16 (28.513933)</a:t>
            </a:r>
          </a:p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GPSLongitude</a:t>
            </a:r>
            <a:r>
              <a:rPr lang="en-US" sz="1600" b="1" dirty="0">
                <a:solidFill>
                  <a:schemeClr val="bg1"/>
                </a:solidFill>
              </a:rPr>
              <a:t> - 77  14  47.52 (77.246533)</a:t>
            </a:r>
          </a:p>
        </p:txBody>
      </p:sp>
    </p:spTree>
    <p:extLst>
      <p:ext uri="{BB962C8B-B14F-4D97-AF65-F5344CB8AC3E}">
        <p14:creationId xmlns:p14="http://schemas.microsoft.com/office/powerpoint/2010/main" val="999739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759</TotalTime>
  <Words>716</Words>
  <Application>Microsoft Office PowerPoint</Application>
  <PresentationFormat>On-screen Show (4:3)</PresentationFormat>
  <Paragraphs>162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Kay517</dc:creator>
  <cp:lastModifiedBy>aqeel khalique</cp:lastModifiedBy>
  <cp:revision>21</cp:revision>
  <cp:lastPrinted>2022-08-27T11:12:34Z</cp:lastPrinted>
  <dcterms:created xsi:type="dcterms:W3CDTF">2022-08-27T09:29:26Z</dcterms:created>
  <dcterms:modified xsi:type="dcterms:W3CDTF">2022-09-15T03:27:12Z</dcterms:modified>
</cp:coreProperties>
</file>