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</p:sldIdLst>
  <p:sldSz cx="6858000" cy="9144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6928"/>
  </p:normalViewPr>
  <p:slideViewPr>
    <p:cSldViewPr snapToGrid="0" showGuides="1">
      <p:cViewPr varScale="1">
        <p:scale>
          <a:sx n="67" d="100"/>
          <a:sy n="67" d="100"/>
        </p:scale>
        <p:origin x="2323" y="62"/>
      </p:cViewPr>
      <p:guideLst>
        <p:guide orient="horz" pos="272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CD7D6-B9F9-8048-9BC1-896E2D5C637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A5C97-6523-FD48-B21E-66F4F966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2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4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7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1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7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0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1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0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1917-966E-E945-BD48-04B52D323B5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51A95-A291-CC47-9D51-5F8A153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jamiahamdard.edu/naac/criteria-7/7.1.1/Geotagged%20pics%20JPEG.zip" TargetMode="External"/><Relationship Id="rId4" Type="http://schemas.openxmlformats.org/officeDocument/2006/relationships/hyperlink" Target="https://jamiahamdard.edu/naac/criteria-7/7.2.1/pics7.2.1.zi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 dirty="0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7551" y="2704148"/>
            <a:ext cx="5720860" cy="5653098"/>
            <a:chOff x="3370" y="729"/>
            <a:chExt cx="5820" cy="6139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" y="729"/>
              <a:ext cx="5820" cy="6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888" y="4323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347663" lvl="0" indent="0" algn="ctr" defTabSz="914400" rtl="0" eaLnBrk="0" fontAlgn="base" latinLnBrk="0" hangingPunct="0">
                <a:lnSpc>
                  <a:spcPct val="100000"/>
                </a:lnSpc>
                <a:spcBef>
                  <a:spcPts val="388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Latitude: 28.32308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endParaRPr>
            </a:p>
            <a:p>
              <a:pPr marL="457200" marR="347663" lvl="1" indent="0" algn="ctr" defTabSz="914400" rtl="0" eaLnBrk="0" fontAlgn="base" latinLnBrk="0" hangingPunct="0">
                <a:lnSpc>
                  <a:spcPct val="100000"/>
                </a:lnSpc>
                <a:spcBef>
                  <a:spcPts val="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Longitude: 77.172400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TextBox 2">
            <a:hlinkClick r:id="rId4"/>
          </p:cNvPr>
          <p:cNvSpPr txBox="1"/>
          <p:nvPr/>
        </p:nvSpPr>
        <p:spPr>
          <a:xfrm>
            <a:off x="567551" y="2311753"/>
            <a:ext cx="409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hlinkClick r:id="rId5"/>
              </a:rPr>
              <a:t>GeoTag Pictures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93944" y="2354921"/>
            <a:ext cx="5867401" cy="4587876"/>
            <a:chOff x="1499" y="8011"/>
            <a:chExt cx="9240" cy="7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" y="8011"/>
              <a:ext cx="9240" cy="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4888" y="13961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88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Latitude: 28.30563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Longitude: 77.15309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0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9681" y="2201365"/>
            <a:ext cx="6048375" cy="4532313"/>
            <a:chOff x="1488" y="614"/>
            <a:chExt cx="9525" cy="713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614"/>
              <a:ext cx="9525" cy="7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4920" y="6354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88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Latitude: 28.30563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Longitude: 77.15309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95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0229" y="2249225"/>
            <a:ext cx="6181726" cy="4048125"/>
            <a:chOff x="1288" y="8697"/>
            <a:chExt cx="9735" cy="63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" y="8696"/>
              <a:ext cx="9735" cy="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020" y="14131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88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Latitude: 28.30563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Longitude: 77.15309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68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4418" y="2222403"/>
            <a:ext cx="6438901" cy="4311650"/>
            <a:chOff x="1224" y="3860"/>
            <a:chExt cx="10140" cy="679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3860"/>
              <a:ext cx="10140" cy="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4888" y="9374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5173" y="9450"/>
              <a:ext cx="1913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Latitude: 28.30563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Longitude: 77.15309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78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0229" y="2249225"/>
            <a:ext cx="6181726" cy="4048125"/>
            <a:chOff x="1288" y="8697"/>
            <a:chExt cx="9735" cy="63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" y="8696"/>
              <a:ext cx="9735" cy="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020" y="14131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88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Latitude: 28.30563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Longitude: 77.15309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20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77107" y="213270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1477107" y="2132705"/>
            <a:ext cx="3533775" cy="6010275"/>
            <a:chOff x="0" y="0"/>
            <a:chExt cx="5565" cy="946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5" cy="9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554" y="7687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t-EE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  <a:ea typeface="Times New Roman" panose="02020603050405020304" pitchFamily="18" charset="0"/>
                </a:rPr>
                <a:t>Latitude: 28.31143</a:t>
              </a:r>
              <a:endParaRPr kumimoji="0" lang="et-EE" alt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t-EE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  <a:ea typeface="Times New Roman" panose="02020603050405020304" pitchFamily="18" charset="0"/>
                </a:rPr>
                <a:t>Longitude: 77.15242</a:t>
              </a:r>
              <a:endParaRPr kumimoji="0" lang="et-EE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94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33754" y="2354921"/>
            <a:ext cx="6084277" cy="4655479"/>
            <a:chOff x="2647" y="198"/>
            <a:chExt cx="6945" cy="42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" y="198"/>
              <a:ext cx="6945" cy="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4888" y="3277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88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Latitude: 28.31143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Longitude: 77.15242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94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50276" y="2532184"/>
            <a:ext cx="77824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750275" y="2532184"/>
            <a:ext cx="5901679" cy="3716215"/>
            <a:chOff x="0" y="0"/>
            <a:chExt cx="8190" cy="4020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90" cy="4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860" y="2919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t-EE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  <a:ea typeface="Times New Roman" panose="02020603050405020304" pitchFamily="18" charset="0"/>
                </a:rPr>
                <a:t>Latitude: 28.30495</a:t>
              </a:r>
              <a:endParaRPr kumimoji="0" lang="et-EE" alt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t-EE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  <a:ea typeface="Times New Roman" panose="02020603050405020304" pitchFamily="18" charset="0"/>
                </a:rPr>
                <a:t>Longitude: 77.15515</a:t>
              </a:r>
              <a:endParaRPr kumimoji="0" lang="et-EE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90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51692" y="2201365"/>
            <a:ext cx="6201508" cy="3777404"/>
            <a:chOff x="2270" y="254"/>
            <a:chExt cx="7695" cy="361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" y="254"/>
              <a:ext cx="7695" cy="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4888" y="2607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88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Latitude: 28.30563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Longitude: 77.15309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74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27538" y="2434723"/>
            <a:ext cx="6025662" cy="3333031"/>
            <a:chOff x="2489" y="287"/>
            <a:chExt cx="7260" cy="357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" y="286"/>
              <a:ext cx="7260" cy="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7066" y="502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88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Latitude: 28.30563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Longitude: 77.15309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84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220136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914400" y="2201365"/>
            <a:ext cx="4819650" cy="3352800"/>
            <a:chOff x="0" y="0"/>
            <a:chExt cx="7590" cy="5280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90" cy="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563" y="4403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t-EE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  <a:ea typeface="Times New Roman" panose="02020603050405020304" pitchFamily="18" charset="0"/>
                </a:rPr>
                <a:t>Latitude: 28.30563</a:t>
              </a:r>
              <a:endParaRPr kumimoji="0" lang="et-EE" alt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t-EE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  <a:ea typeface="Times New Roman" panose="02020603050405020304" pitchFamily="18" charset="0"/>
                </a:rPr>
                <a:t>Longitude: 77.15309</a:t>
              </a:r>
              <a:endParaRPr kumimoji="0" lang="et-EE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67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28321" y="2271625"/>
            <a:ext cx="4705350" cy="4441825"/>
            <a:chOff x="2413" y="240"/>
            <a:chExt cx="7410" cy="699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" y="239"/>
              <a:ext cx="7410" cy="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4886" y="5958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388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Latitude: 28.30563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</a:rPr>
                <a:t>Longitude: 77.15309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57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E0EFAC-8C7D-9FED-6C25-38E7C129C8EA}"/>
              </a:ext>
            </a:extLst>
          </p:cNvPr>
          <p:cNvGrpSpPr/>
          <p:nvPr/>
        </p:nvGrpSpPr>
        <p:grpSpPr>
          <a:xfrm>
            <a:off x="-15131" y="-12878"/>
            <a:ext cx="6871776" cy="2074145"/>
            <a:chOff x="-13776" y="-213850"/>
            <a:chExt cx="6871776" cy="207414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6DCFBD-800C-A082-D36F-7BA415E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2044" y="-213850"/>
              <a:ext cx="1151266" cy="11734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B12DCA-DF5D-951B-6EA6-FE85E1C96D40}"/>
                </a:ext>
              </a:extLst>
            </p:cNvPr>
            <p:cNvSpPr txBox="1"/>
            <p:nvPr/>
          </p:nvSpPr>
          <p:spPr>
            <a:xfrm>
              <a:off x="0" y="-95353"/>
              <a:ext cx="6844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JAMIA HAMDARD</a:t>
              </a:r>
            </a:p>
            <a:p>
              <a:pPr algn="ctr"/>
              <a:r>
                <a:rPr lang="en-US" sz="1600" b="1" dirty="0"/>
                <a:t>(Deemed to be University)</a:t>
              </a:r>
            </a:p>
            <a:p>
              <a:pPr algn="ctr"/>
              <a:r>
                <a:rPr lang="en-US" sz="1600" b="1" dirty="0"/>
                <a:t>Hamdard Nagar, New Delhi-110062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E3B288-2EFD-61C0-8807-B69F95813B68}"/>
                </a:ext>
              </a:extLst>
            </p:cNvPr>
            <p:cNvSpPr txBox="1"/>
            <p:nvPr/>
          </p:nvSpPr>
          <p:spPr>
            <a:xfrm>
              <a:off x="0" y="1213964"/>
              <a:ext cx="685800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7.1 </a:t>
              </a:r>
              <a:r>
                <a:rPr lang="en-IN" b="1"/>
                <a:t>Measures initiated by the Institution for the promotion of gender equity </a:t>
              </a:r>
              <a:endParaRPr lang="en-US" b="1" i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98D8BF4-58CE-D752-592C-7E481F058CC6}"/>
                </a:ext>
              </a:extLst>
            </p:cNvPr>
            <p:cNvSpPr/>
            <p:nvPr/>
          </p:nvSpPr>
          <p:spPr>
            <a:xfrm>
              <a:off x="-13776" y="1005768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77FA7FF-7FB5-A9C8-898B-97E3247DB9C3}"/>
              </a:ext>
            </a:extLst>
          </p:cNvPr>
          <p:cNvGrpSpPr/>
          <p:nvPr/>
        </p:nvGrpSpPr>
        <p:grpSpPr>
          <a:xfrm>
            <a:off x="-15131" y="8357131"/>
            <a:ext cx="6858000" cy="207634"/>
            <a:chOff x="0" y="8849299"/>
            <a:chExt cx="6858000" cy="207634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CC791F5-A676-7FC0-B14F-B2DEF4197703}"/>
                </a:ext>
              </a:extLst>
            </p:cNvPr>
            <p:cNvSpPr/>
            <p:nvPr/>
          </p:nvSpPr>
          <p:spPr>
            <a:xfrm>
              <a:off x="0" y="8988835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AFF5264-4A75-5B8A-982B-8BB8254866ED}"/>
                </a:ext>
              </a:extLst>
            </p:cNvPr>
            <p:cNvSpPr/>
            <p:nvPr/>
          </p:nvSpPr>
          <p:spPr>
            <a:xfrm>
              <a:off x="0" y="8849299"/>
              <a:ext cx="6858000" cy="680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56492" y="242085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656492" y="2420850"/>
            <a:ext cx="5514975" cy="4143375"/>
            <a:chOff x="0" y="0"/>
            <a:chExt cx="8685" cy="652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85" cy="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3112" y="5305"/>
              <a:ext cx="2460" cy="660"/>
            </a:xfrm>
            <a:prstGeom prst="rect">
              <a:avLst/>
            </a:prstGeom>
            <a:solidFill>
              <a:srgbClr val="000000">
                <a:alpha val="647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t-EE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  <a:ea typeface="Times New Roman" panose="02020603050405020304" pitchFamily="18" charset="0"/>
                </a:rPr>
                <a:t>Latitude: 28.30563</a:t>
              </a:r>
              <a:endParaRPr kumimoji="0" lang="et-EE" alt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t-EE" alt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Roboto"/>
                  <a:ea typeface="Times New Roman" panose="02020603050405020304" pitchFamily="18" charset="0"/>
                </a:rPr>
                <a:t>Longitude: 77.15309</a:t>
              </a:r>
              <a:endParaRPr kumimoji="0" lang="et-EE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94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436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Kay517</dc:creator>
  <cp:lastModifiedBy>N. Ahemad</cp:lastModifiedBy>
  <cp:revision>28</cp:revision>
  <cp:lastPrinted>2022-08-27T11:12:34Z</cp:lastPrinted>
  <dcterms:created xsi:type="dcterms:W3CDTF">2022-08-27T09:29:26Z</dcterms:created>
  <dcterms:modified xsi:type="dcterms:W3CDTF">2022-09-15T05:35:39Z</dcterms:modified>
</cp:coreProperties>
</file>