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76" r:id="rId2"/>
  </p:sldIdLst>
  <p:sldSz cx="6858000" cy="9144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21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8" autoAdjust="0"/>
    <p:restoredTop sz="96928"/>
  </p:normalViewPr>
  <p:slideViewPr>
    <p:cSldViewPr snapToGrid="0" showGuides="1">
      <p:cViewPr varScale="1">
        <p:scale>
          <a:sx n="67" d="100"/>
          <a:sy n="67" d="100"/>
        </p:scale>
        <p:origin x="2323" y="62"/>
      </p:cViewPr>
      <p:guideLst>
        <p:guide orient="horz" pos="2721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4CD7D6-B9F9-8048-9BC1-896E2D5C6379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03638" y="857250"/>
            <a:ext cx="173672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0A5C97-6523-FD48-B21E-66F4F9668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524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01917-966E-E945-BD48-04B52D323B56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51A95-A291-CC47-9D51-5F8A153B3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98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01917-966E-E945-BD48-04B52D323B56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51A95-A291-CC47-9D51-5F8A153B3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349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01917-966E-E945-BD48-04B52D323B56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51A95-A291-CC47-9D51-5F8A153B3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077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01917-966E-E945-BD48-04B52D323B56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51A95-A291-CC47-9D51-5F8A153B3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978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01917-966E-E945-BD48-04B52D323B56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51A95-A291-CC47-9D51-5F8A153B3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310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01917-966E-E945-BD48-04B52D323B56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51A95-A291-CC47-9D51-5F8A153B3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75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01917-966E-E945-BD48-04B52D323B56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51A95-A291-CC47-9D51-5F8A153B3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807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01917-966E-E945-BD48-04B52D323B56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51A95-A291-CC47-9D51-5F8A153B3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015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01917-966E-E945-BD48-04B52D323B56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51A95-A291-CC47-9D51-5F8A153B3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01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01917-966E-E945-BD48-04B52D323B56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51A95-A291-CC47-9D51-5F8A153B3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130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01917-966E-E945-BD48-04B52D323B56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51A95-A291-CC47-9D51-5F8A153B3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502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101917-966E-E945-BD48-04B52D323B56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751A95-A291-CC47-9D51-5F8A153B3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5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jamiahamdard.edu/naac/criteria-7/7.1.1/Pics_CRoom.zi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="" xmlns:a16="http://schemas.microsoft.com/office/drawing/2014/main" id="{A5E0EFAC-8C7D-9FED-6C25-38E7C129C8EA}"/>
              </a:ext>
            </a:extLst>
          </p:cNvPr>
          <p:cNvGrpSpPr/>
          <p:nvPr/>
        </p:nvGrpSpPr>
        <p:grpSpPr>
          <a:xfrm>
            <a:off x="-15131" y="-12878"/>
            <a:ext cx="6871776" cy="2074145"/>
            <a:chOff x="-13776" y="-213850"/>
            <a:chExt cx="6871776" cy="2074145"/>
          </a:xfrm>
        </p:grpSpPr>
        <p:pic>
          <p:nvPicPr>
            <p:cNvPr id="5" name="Picture 4">
              <a:extLst>
                <a:ext uri="{FF2B5EF4-FFF2-40B4-BE49-F238E27FC236}">
                  <a16:creationId xmlns="" xmlns:a16="http://schemas.microsoft.com/office/drawing/2014/main" id="{276DCFBD-800C-A082-D36F-7BA415EEBC5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502044" y="-213850"/>
              <a:ext cx="1151266" cy="1173406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="" xmlns:a16="http://schemas.microsoft.com/office/drawing/2014/main" id="{B2B12DCA-DF5D-951B-6EA6-FE85E1C96D40}"/>
                </a:ext>
              </a:extLst>
            </p:cNvPr>
            <p:cNvSpPr txBox="1"/>
            <p:nvPr/>
          </p:nvSpPr>
          <p:spPr>
            <a:xfrm>
              <a:off x="0" y="-95353"/>
              <a:ext cx="6844224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rgbClr val="C00000"/>
                  </a:solidFill>
                </a:rPr>
                <a:t>JAMIA HAMDARD</a:t>
              </a:r>
            </a:p>
            <a:p>
              <a:pPr algn="ctr"/>
              <a:r>
                <a:rPr lang="en-US" sz="1600" b="1" dirty="0"/>
                <a:t>(Deemed to be University)</a:t>
              </a:r>
            </a:p>
            <a:p>
              <a:pPr algn="ctr"/>
              <a:r>
                <a:rPr lang="en-US" sz="1600" b="1" dirty="0"/>
                <a:t>Hamdard Nagar, New Delhi-110062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="" xmlns:a16="http://schemas.microsoft.com/office/drawing/2014/main" id="{C0E3B288-2EFD-61C0-8807-B69F95813B68}"/>
                </a:ext>
              </a:extLst>
            </p:cNvPr>
            <p:cNvSpPr txBox="1"/>
            <p:nvPr/>
          </p:nvSpPr>
          <p:spPr>
            <a:xfrm>
              <a:off x="0" y="1213964"/>
              <a:ext cx="6858000" cy="646331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i="1" dirty="0" smtClean="0"/>
                <a:t>7.1 </a:t>
              </a:r>
              <a:r>
                <a:rPr lang="en-IN" b="1" dirty="0" smtClean="0"/>
                <a:t>Specific facilities provided for women </a:t>
              </a:r>
              <a:r>
                <a:rPr lang="en-US" b="1" dirty="0" smtClean="0"/>
                <a:t>for the promotion of gender equity </a:t>
              </a:r>
              <a:endParaRPr lang="en-US" b="1" i="1" dirty="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="" xmlns:a16="http://schemas.microsoft.com/office/drawing/2014/main" id="{498D8BF4-58CE-D752-592C-7E481F058CC6}"/>
                </a:ext>
              </a:extLst>
            </p:cNvPr>
            <p:cNvSpPr/>
            <p:nvPr/>
          </p:nvSpPr>
          <p:spPr>
            <a:xfrm>
              <a:off x="-13776" y="1005768"/>
              <a:ext cx="6858000" cy="68098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="" xmlns:a16="http://schemas.microsoft.com/office/drawing/2014/main" id="{477FA7FF-7FB5-A9C8-898B-97E3247DB9C3}"/>
              </a:ext>
            </a:extLst>
          </p:cNvPr>
          <p:cNvGrpSpPr/>
          <p:nvPr/>
        </p:nvGrpSpPr>
        <p:grpSpPr>
          <a:xfrm>
            <a:off x="-15131" y="8357131"/>
            <a:ext cx="6858000" cy="207634"/>
            <a:chOff x="0" y="8849299"/>
            <a:chExt cx="6858000" cy="207634"/>
          </a:xfrm>
        </p:grpSpPr>
        <p:sp>
          <p:nvSpPr>
            <p:cNvPr id="2" name="Rectangle 1">
              <a:extLst>
                <a:ext uri="{FF2B5EF4-FFF2-40B4-BE49-F238E27FC236}">
                  <a16:creationId xmlns="" xmlns:a16="http://schemas.microsoft.com/office/drawing/2014/main" id="{BCC791F5-A676-7FC0-B14F-B2DEF4197703}"/>
                </a:ext>
              </a:extLst>
            </p:cNvPr>
            <p:cNvSpPr/>
            <p:nvPr/>
          </p:nvSpPr>
          <p:spPr>
            <a:xfrm>
              <a:off x="0" y="8988835"/>
              <a:ext cx="6858000" cy="68098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="" xmlns:a16="http://schemas.microsoft.com/office/drawing/2014/main" id="{9AFF5264-4A75-5B8A-982B-8BB8254866ED}"/>
                </a:ext>
              </a:extLst>
            </p:cNvPr>
            <p:cNvSpPr/>
            <p:nvPr/>
          </p:nvSpPr>
          <p:spPr>
            <a:xfrm>
              <a:off x="0" y="8849299"/>
              <a:ext cx="6858000" cy="68098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497106" y="2136001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11" name="Group 1"/>
          <p:cNvGrpSpPr>
            <a:grpSpLocks/>
          </p:cNvGrpSpPr>
          <p:nvPr/>
        </p:nvGrpSpPr>
        <p:grpSpPr bwMode="auto">
          <a:xfrm>
            <a:off x="1497106" y="2136001"/>
            <a:ext cx="3514725" cy="4543425"/>
            <a:chOff x="0" y="0"/>
            <a:chExt cx="5535" cy="7155"/>
          </a:xfrm>
        </p:grpSpPr>
        <p:pic>
          <p:nvPicPr>
            <p:cNvPr id="7171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5535" cy="71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Text Box 2"/>
            <p:cNvSpPr txBox="1">
              <a:spLocks noChangeArrowheads="1"/>
            </p:cNvSpPr>
            <p:nvPr/>
          </p:nvSpPr>
          <p:spPr bwMode="auto">
            <a:xfrm>
              <a:off x="1535" y="6038"/>
              <a:ext cx="2460" cy="660"/>
            </a:xfrm>
            <a:prstGeom prst="rect">
              <a:avLst/>
            </a:prstGeom>
            <a:solidFill>
              <a:srgbClr val="000000">
                <a:alpha val="6470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t-EE" altLang="en-US" sz="10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Roboto"/>
                  <a:ea typeface="Times New Roman" panose="02020603050405020304" pitchFamily="18" charset="0"/>
                </a:rPr>
                <a:t>Latitude: 28.30569</a:t>
              </a:r>
              <a:endParaRPr kumimoji="0" lang="et-EE" altLang="en-US" sz="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t-EE" altLang="en-US" sz="10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Roboto"/>
                  <a:ea typeface="Times New Roman" panose="02020603050405020304" pitchFamily="18" charset="0"/>
                </a:rPr>
                <a:t>Longitude: 77.15284</a:t>
              </a:r>
              <a:endParaRPr kumimoji="0" lang="et-EE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194310" y="320040"/>
            <a:ext cx="16687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4"/>
              </a:rPr>
              <a:t>GeoTag Pictures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2727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712</TotalTime>
  <Words>33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Roboto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Kay517</dc:creator>
  <cp:lastModifiedBy>N. Ahemad</cp:lastModifiedBy>
  <cp:revision>22</cp:revision>
  <cp:lastPrinted>2022-08-27T11:12:34Z</cp:lastPrinted>
  <dcterms:created xsi:type="dcterms:W3CDTF">2022-08-27T09:29:26Z</dcterms:created>
  <dcterms:modified xsi:type="dcterms:W3CDTF">2022-09-15T08:31:09Z</dcterms:modified>
</cp:coreProperties>
</file>