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76" r:id="rId2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6928"/>
  </p:normalViewPr>
  <p:slideViewPr>
    <p:cSldViewPr snapToGrid="0" showGuides="1">
      <p:cViewPr varScale="1">
        <p:scale>
          <a:sx n="67" d="100"/>
          <a:sy n="67" d="100"/>
        </p:scale>
        <p:origin x="2323" y="62"/>
      </p:cViewPr>
      <p:guideLst>
        <p:guide orient="horz" pos="27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CD7D6-B9F9-8048-9BC1-896E2D5C637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A5C97-6523-FD48-B21E-66F4F96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2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4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7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7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1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1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jamiahamdard.edu/naac/criteria-7/7.1.1/Pics_CRoom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2074145"/>
            <a:chOff x="-13776" y="-213850"/>
            <a:chExt cx="6871776" cy="2074145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7.1 </a:t>
              </a:r>
              <a:r>
                <a:rPr lang="en-IN" b="1" dirty="0" smtClean="0"/>
                <a:t>Specific facilities provided for women </a:t>
              </a:r>
              <a:r>
                <a:rPr lang="en-US" b="1" dirty="0" smtClean="0"/>
                <a:t>for the promotion of gender equity </a:t>
              </a:r>
              <a:endParaRPr lang="en-US" b="1" i="1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477FA7FF-7FB5-A9C8-898B-97E3247DB9C3}"/>
              </a:ext>
            </a:extLst>
          </p:cNvPr>
          <p:cNvGrpSpPr/>
          <p:nvPr/>
        </p:nvGrpSpPr>
        <p:grpSpPr>
          <a:xfrm>
            <a:off x="-15131" y="8357131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="" xmlns:a16="http://schemas.microsoft.com/office/drawing/2014/main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97106" y="2136001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"/>
          <p:cNvGrpSpPr>
            <a:grpSpLocks/>
          </p:cNvGrpSpPr>
          <p:nvPr/>
        </p:nvGrpSpPr>
        <p:grpSpPr bwMode="auto">
          <a:xfrm>
            <a:off x="1497106" y="2136001"/>
            <a:ext cx="3514725" cy="4543425"/>
            <a:chOff x="0" y="0"/>
            <a:chExt cx="5535" cy="7155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35" cy="7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535" y="6038"/>
              <a:ext cx="2460" cy="660"/>
            </a:xfrm>
            <a:prstGeom prst="rect">
              <a:avLst/>
            </a:prstGeom>
            <a:solidFill>
              <a:srgbClr val="000000">
                <a:alpha val="6470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n-US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Roboto"/>
                  <a:ea typeface="Times New Roman" panose="02020603050405020304" pitchFamily="18" charset="0"/>
                </a:rPr>
                <a:t>Latitude: 28.30569</a:t>
              </a:r>
              <a:endParaRPr kumimoji="0" lang="et-EE" alt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n-US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Roboto"/>
                  <a:ea typeface="Times New Roman" panose="02020603050405020304" pitchFamily="18" charset="0"/>
                </a:rPr>
                <a:t>Longitude: 77.15284</a:t>
              </a:r>
              <a:endParaRPr kumimoji="0" lang="et-EE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4310" y="320040"/>
            <a:ext cx="166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GeoTag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7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Kay517</dc:creator>
  <cp:lastModifiedBy>N. Ahemad</cp:lastModifiedBy>
  <cp:revision>22</cp:revision>
  <cp:lastPrinted>2022-08-27T11:12:34Z</cp:lastPrinted>
  <dcterms:created xsi:type="dcterms:W3CDTF">2022-08-27T09:29:26Z</dcterms:created>
  <dcterms:modified xsi:type="dcterms:W3CDTF">2022-09-15T08:31:09Z</dcterms:modified>
</cp:coreProperties>
</file>